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90" r:id="rId2"/>
    <p:sldId id="544" r:id="rId3"/>
    <p:sldId id="546" r:id="rId4"/>
    <p:sldId id="548" r:id="rId5"/>
    <p:sldId id="564" r:id="rId6"/>
    <p:sldId id="592" r:id="rId7"/>
    <p:sldId id="586" r:id="rId8"/>
    <p:sldId id="593" r:id="rId9"/>
    <p:sldId id="274" r:id="rId10"/>
    <p:sldId id="294" r:id="rId11"/>
    <p:sldId id="377" r:id="rId12"/>
    <p:sldId id="555" r:id="rId13"/>
    <p:sldId id="556" r:id="rId14"/>
    <p:sldId id="281" r:id="rId15"/>
    <p:sldId id="557" r:id="rId16"/>
    <p:sldId id="285" r:id="rId17"/>
    <p:sldId id="559" r:id="rId18"/>
    <p:sldId id="558" r:id="rId19"/>
    <p:sldId id="282" r:id="rId20"/>
    <p:sldId id="283" r:id="rId21"/>
    <p:sldId id="286" r:id="rId22"/>
    <p:sldId id="280" r:id="rId23"/>
    <p:sldId id="554" r:id="rId24"/>
    <p:sldId id="560" r:id="rId25"/>
    <p:sldId id="288" r:id="rId26"/>
    <p:sldId id="553" r:id="rId27"/>
    <p:sldId id="550" r:id="rId28"/>
    <p:sldId id="289" r:id="rId29"/>
    <p:sldId id="551" r:id="rId30"/>
    <p:sldId id="287" r:id="rId31"/>
    <p:sldId id="552" r:id="rId32"/>
    <p:sldId id="296" r:id="rId33"/>
    <p:sldId id="284" r:id="rId34"/>
    <p:sldId id="295" r:id="rId35"/>
    <p:sldId id="365" r:id="rId36"/>
    <p:sldId id="277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4A6849-6A0E-4173-96B8-32B787428374}" v="5" dt="2026-06-04T13:12:56.3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77" autoAdjust="0"/>
  </p:normalViewPr>
  <p:slideViewPr>
    <p:cSldViewPr snapToGrid="0">
      <p:cViewPr varScale="1">
        <p:scale>
          <a:sx n="80" d="100"/>
          <a:sy n="80" d="100"/>
        </p:scale>
        <p:origin x="115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3:12:56.313" v="752" actId="20577"/>
      <pc:docMkLst>
        <pc:docMk/>
      </pc:docMkLst>
      <pc:sldChg chg="delSp modSp mod">
        <pc:chgData name="Glen Jones" userId="e846aaca-4b24-4b13-b0d0-f2308e16b284" providerId="ADAL" clId="{ED47ACC3-9597-4D89-A1DC-43CF280EF274}" dt="2026-05-12T13:24:46.340" v="745" actId="65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13:24:46.340" v="745" actId="6549"/>
          <ac:spMkLst>
            <pc:docMk/>
            <pc:sldMk cId="0" sldId="277"/>
            <ac:spMk id="3" creationId="{14A98FF5-4F3C-D9B6-7AF1-1894F0939983}"/>
          </ac:spMkLst>
        </pc:spChg>
      </pc:sldChg>
      <pc:sldChg chg="modSp add mod modAnim modNotesTx">
        <pc:chgData name="Glen Jones" userId="e846aaca-4b24-4b13-b0d0-f2308e16b284" providerId="ADAL" clId="{ED47ACC3-9597-4D89-A1DC-43CF280EF274}" dt="2026-06-04T13:11:52.359" v="749" actId="20577"/>
        <pc:sldMkLst>
          <pc:docMk/>
          <pc:sldMk cId="2004214985" sldId="548"/>
        </pc:sldMkLst>
      </pc:sldChg>
      <pc:sldChg chg="modSp">
        <pc:chgData name="Glen Jones" userId="e846aaca-4b24-4b13-b0d0-f2308e16b284" providerId="ADAL" clId="{ED47ACC3-9597-4D89-A1DC-43CF280EF274}" dt="2026-06-04T13:12:56.313" v="752" actId="20577"/>
        <pc:sldMkLst>
          <pc:docMk/>
          <pc:sldMk cId="3633510028" sldId="551"/>
        </pc:sldMkLst>
        <pc:spChg chg="mod">
          <ac:chgData name="Glen Jones" userId="e846aaca-4b24-4b13-b0d0-f2308e16b284" providerId="ADAL" clId="{ED47ACC3-9597-4D89-A1DC-43CF280EF274}" dt="2026-06-04T13:12:56.313" v="752" actId="20577"/>
          <ac:spMkLst>
            <pc:docMk/>
            <pc:sldMk cId="3633510028" sldId="551"/>
            <ac:spMk id="6" creationId="{30492D03-CFBB-3E50-44FC-1714E993B735}"/>
          </ac:spMkLst>
        </pc:spChg>
      </pc:sldChg>
      <pc:sldChg chg="add">
        <pc:chgData name="Glen Jones" userId="e846aaca-4b24-4b13-b0d0-f2308e16b284" providerId="ADAL" clId="{ED47ACC3-9597-4D89-A1DC-43CF280EF274}" dt="2026-05-06T11:23:50.779" v="741"/>
        <pc:sldMkLst>
          <pc:docMk/>
          <pc:sldMk cId="747008054" sldId="564"/>
        </pc:sldMkLst>
      </pc:sldChg>
      <pc:sldChg chg="add">
        <pc:chgData name="Glen Jones" userId="e846aaca-4b24-4b13-b0d0-f2308e16b284" providerId="ADAL" clId="{ED47ACC3-9597-4D89-A1DC-43CF280EF274}" dt="2026-05-06T11:23:50.779" v="741"/>
        <pc:sldMkLst>
          <pc:docMk/>
          <pc:sldMk cId="1127489242" sldId="586"/>
        </pc:sldMkLst>
      </pc:sldChg>
      <pc:sldChg chg="add">
        <pc:chgData name="Glen Jones" userId="e846aaca-4b24-4b13-b0d0-f2308e16b284" providerId="ADAL" clId="{ED47ACC3-9597-4D89-A1DC-43CF280EF274}" dt="2026-05-06T11:23:50.779" v="741"/>
        <pc:sldMkLst>
          <pc:docMk/>
          <pc:sldMk cId="2811064419" sldId="592"/>
        </pc:sldMkLst>
      </pc:sldChg>
      <pc:sldChg chg="add">
        <pc:chgData name="Glen Jones" userId="e846aaca-4b24-4b13-b0d0-f2308e16b284" providerId="ADAL" clId="{ED47ACC3-9597-4D89-A1DC-43CF280EF274}" dt="2026-05-06T11:23:50.779" v="741"/>
        <pc:sldMkLst>
          <pc:docMk/>
          <pc:sldMk cId="2289494072" sldId="5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self‑rule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ability to govern or decide for oneself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story of a person’s life written by that person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531224" y="244747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antiseptic		anticlockwise		antisocial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177553" y="2291658"/>
            <a:ext cx="7424495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anti‑ comes from Ancient Greek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antí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(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ἀντί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), meaning “against”, “opposite”, or sometimes “instead of”.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came into English through Latin, and we still use it in many modern words.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DBED5-4922-9AA2-3B2A-821963913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3FB3DD76-628E-4145-AA01-514E4A473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548D7-F515-379D-748E-4AD1B8F08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32329"/>
            <a:ext cx="11338560" cy="497541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A9A28639-0C47-7249-EB56-630FD08402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8EDA12-2C6B-BB41-F2AB-4B526140AA1C}"/>
              </a:ext>
            </a:extLst>
          </p:cNvPr>
          <p:cNvSpPr txBox="1"/>
          <p:nvPr/>
        </p:nvSpPr>
        <p:spPr>
          <a:xfrm>
            <a:off x="2220276" y="501792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1D49D0-8B2A-2783-1595-75E284D81693}"/>
              </a:ext>
            </a:extLst>
          </p:cNvPr>
          <p:cNvSpPr txBox="1"/>
          <p:nvPr/>
        </p:nvSpPr>
        <p:spPr>
          <a:xfrm>
            <a:off x="4249271" y="1552995"/>
            <a:ext cx="7352777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prefix anti‑ can mean two slightly different things, depending on the word: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896938" indent="-8969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Against something → anti‑bullying</a:t>
            </a:r>
          </a:p>
          <a:p>
            <a:pPr marL="896938" indent="-896938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896938" indent="-8969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Opposite direction → anti‑clockwise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That means one small prefix can change the whole idea of a word, which is why prefixes are so powerful in spelling and meaning.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D7F51B0-7CFE-709C-2096-B25F8361F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689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946718" y="18051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anticlockwise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F5A750-14AD-C886-396E-D201D793EE41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clock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6BC93B-79B5-1AC2-EA15-4FEA19CDDD0B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F4416F6-9342-2563-B907-329F20AF541E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clock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4CE70EB-3810-26F1-0FDC-A39166634CB5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anticlockwise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737C76B-F478-12B2-9454-A9A4605EB971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ADA6AB25-ACD4-4D91-87D1-6F637AAB0686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038FA52-8A59-196B-33EC-5881051B8118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24988-292E-5BB0-16DA-AFC95AE57A1F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wise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59DF4505-099A-9A50-98E0-98919439D38E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2E9F1D-43AE-F6BA-F0DD-D923FAD25279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a particular way or direction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592D947-F1CA-BD8C-1E26-B3BA11833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put antiseptic on the cut.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septic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139902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antiseptic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sept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infection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antiseptic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anti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A0B318DF-F81B-F40D-AC9B-7570B9E9E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anticipate the orders.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312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cipate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49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anticipate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2EC0735-6036-4D97-CDF5-135F6AB7BC13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cip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D092E14-301C-B11A-BD64-6CFCFD35A80A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EFC1DD9-9D23-7D95-71ED-F8411DB6D97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CEF33A1-5558-481B-92C2-A719C3E14B68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9B7C317-D483-6EE0-3C8F-82B158FEFD5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take or seize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1F1571-C123-8A61-A7B1-7EE67BF98E1D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DD35792-2EA5-0761-E3B4-FBD7BB825DBD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 or do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4AFF43F-AE26-3E4B-7BCA-2E1FDC331F5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anti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BA4B631-A69A-2FF9-C988-C784E17083C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C8A36D6-9195-F7CE-806A-9A8CF2678D8E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antisocial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soc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people or community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antisocial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A5A15FBD-AAC8-FB80-F31A-30D2050BF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travel anticlockwise round the stone circle.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clockwise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8387" y="202038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AA28C4C2-7EFB-47BE-9B34-71F0C3521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finding all of the gems be an anticlimax to Emile's quest?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climax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551" y="2717074"/>
            <a:ext cx="3051861" cy="393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475CEAA0-C8D0-A3EA-52F0-FB1D9193B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drank the poisons' antidote.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dote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000259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BFC61DB-4163-376C-DB58-75421D6BD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420426" y="391888"/>
            <a:ext cx="9365943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531224" y="2582443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automatic		autograph		autopilot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420426" y="3786952"/>
            <a:ext cx="9365943" cy="16593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DE10E10-98F5-CC72-F93E-4BFB9B4AB5F0}"/>
              </a:ext>
            </a:extLst>
          </p:cNvPr>
          <p:cNvSpPr txBox="1">
            <a:spLocks/>
          </p:cNvSpPr>
          <p:nvPr/>
        </p:nvSpPr>
        <p:spPr>
          <a:xfrm>
            <a:off x="429338" y="5723551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self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8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344706"/>
            <a:ext cx="11338560" cy="414169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313957" y="503086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231341" y="1676105"/>
            <a:ext cx="7370707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Auto‑ comes from Ancient Greek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autós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(α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ὐτός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), meaning “self” or “by oneself”.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When auto‑ is added to a word, it often means that something does itself or works on its own.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027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2DF53-326A-6BF3-0DC0-9269607A9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7519A80F-6651-654F-00D7-6748691EB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929307-D5FB-5C2C-1F21-B660697AA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344706"/>
            <a:ext cx="11338560" cy="414169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F56F9E3B-599D-6AEE-706E-7FAA23355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CB0BCC-385F-D630-F251-E6E46D028F54}"/>
              </a:ext>
            </a:extLst>
          </p:cNvPr>
          <p:cNvSpPr txBox="1"/>
          <p:nvPr/>
        </p:nvSpPr>
        <p:spPr>
          <a:xfrm>
            <a:off x="2313957" y="503086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692CC7-B571-9F98-F211-FCED1957C00A}"/>
              </a:ext>
            </a:extLst>
          </p:cNvPr>
          <p:cNvSpPr txBox="1"/>
          <p:nvPr/>
        </p:nvSpPr>
        <p:spPr>
          <a:xfrm>
            <a:off x="4231341" y="1676105"/>
            <a:ext cx="7370707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Some people think auto‑ means car-!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car is occasionally called an automobile because it moves by itself, not because auto means vehicle.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means auto‑ is all about independence and self‑action, not transport.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29928D6-ECED-5D8E-822B-BA720EC2C8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381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C9632E3-CC71-67A7-B861-9066935B8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the owner decide to automate this procedure?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8758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automates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5EE224D4-572D-7F3B-3F41-33852290E11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90351A8-4CAC-C057-37B4-43AB1FBFDCAE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EC0EC8B7-C69C-A901-4CF4-B8BF9D83BB1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1663653-D224-B48F-C6EE-57802F841FBB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73315D7-A3A7-A862-A6DA-FC915C8CC0F5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willing or acting of one’s own accord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39AFDF1-C65C-D46F-6EA4-9B003E9BE140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automate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8BF346B-8C2E-BF79-1FB6-9889E4EFB3E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C8321F1-CD1F-3C95-0FB1-2FC2146EF870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9B28AE2-2B0B-85AB-D3B7-59D64022ED08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self / by itself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20490D6F-7E79-F4BB-771A-D743097BB1EF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1766387" y="114057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automatic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33759C-61AF-2CA5-DF93-0009B754DE23}"/>
              </a:ext>
            </a:extLst>
          </p:cNvPr>
          <p:cNvSpPr txBox="1">
            <a:spLocks/>
          </p:cNvSpPr>
          <p:nvPr/>
        </p:nvSpPr>
        <p:spPr>
          <a:xfrm>
            <a:off x="6739909" y="267202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BC7696A-ABCA-7D0E-A440-546625E7FD84}"/>
              </a:ext>
            </a:extLst>
          </p:cNvPr>
          <p:cNvSpPr txBox="1">
            <a:spLocks/>
          </p:cNvSpPr>
          <p:nvPr/>
        </p:nvSpPr>
        <p:spPr>
          <a:xfrm>
            <a:off x="9632057" y="267202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DB72DD-F3AE-F59E-2813-379FAAD098DB}"/>
              </a:ext>
            </a:extLst>
          </p:cNvPr>
          <p:cNvSpPr/>
          <p:nvPr/>
        </p:nvSpPr>
        <p:spPr>
          <a:xfrm>
            <a:off x="9017345" y="28124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DD221E8-0C1C-170B-93D3-678F42252E79}"/>
              </a:ext>
            </a:extLst>
          </p:cNvPr>
          <p:cNvSpPr/>
          <p:nvPr/>
        </p:nvSpPr>
        <p:spPr>
          <a:xfrm>
            <a:off x="2837408" y="283411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E307063-86BF-B792-A739-E62F01E3A58F}"/>
              </a:ext>
            </a:extLst>
          </p:cNvPr>
          <p:cNvSpPr txBox="1">
            <a:spLocks/>
          </p:cNvSpPr>
          <p:nvPr/>
        </p:nvSpPr>
        <p:spPr>
          <a:xfrm>
            <a:off x="6739909" y="364340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willing or acting of one’s own accord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1042F70-D670-E71B-E0A4-10F7183FDB65}"/>
              </a:ext>
            </a:extLst>
          </p:cNvPr>
          <p:cNvSpPr txBox="1">
            <a:spLocks/>
          </p:cNvSpPr>
          <p:nvPr/>
        </p:nvSpPr>
        <p:spPr>
          <a:xfrm>
            <a:off x="445813" y="267202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automatic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D53B920-FCC9-BCCE-7450-F8CD4E3042A4}"/>
              </a:ext>
            </a:extLst>
          </p:cNvPr>
          <p:cNvSpPr txBox="1">
            <a:spLocks/>
          </p:cNvSpPr>
          <p:nvPr/>
        </p:nvSpPr>
        <p:spPr>
          <a:xfrm>
            <a:off x="9632057" y="364340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relating to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7D9CBE-73DD-3947-1094-953940F33103}"/>
              </a:ext>
            </a:extLst>
          </p:cNvPr>
          <p:cNvSpPr txBox="1">
            <a:spLocks/>
          </p:cNvSpPr>
          <p:nvPr/>
        </p:nvSpPr>
        <p:spPr>
          <a:xfrm>
            <a:off x="3847760" y="267202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77F0ECB-7294-1373-A6D6-352CC8E4A6EB}"/>
              </a:ext>
            </a:extLst>
          </p:cNvPr>
          <p:cNvSpPr txBox="1">
            <a:spLocks/>
          </p:cNvSpPr>
          <p:nvPr/>
        </p:nvSpPr>
        <p:spPr>
          <a:xfrm>
            <a:off x="3877528" y="364340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self / by itself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28816F59-5887-F438-0D7A-A302D82B5F8A}"/>
              </a:ext>
            </a:extLst>
          </p:cNvPr>
          <p:cNvSpPr/>
          <p:nvPr/>
        </p:nvSpPr>
        <p:spPr>
          <a:xfrm>
            <a:off x="6117365" y="28124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CB9491B-B77B-01E0-FE12-C6265EC455ED}"/>
              </a:ext>
            </a:extLst>
          </p:cNvPr>
          <p:cNvSpPr txBox="1"/>
          <p:nvPr/>
        </p:nvSpPr>
        <p:spPr>
          <a:xfrm>
            <a:off x="1665460" y="4632273"/>
            <a:ext cx="911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27" name="Arrow: Up 26">
            <a:extLst>
              <a:ext uri="{FF2B5EF4-FFF2-40B4-BE49-F238E27FC236}">
                <a16:creationId xmlns:a16="http://schemas.microsoft.com/office/drawing/2014/main" id="{213D4235-3B4F-429B-FCD9-E25D3901190A}"/>
              </a:ext>
            </a:extLst>
          </p:cNvPr>
          <p:cNvSpPr/>
          <p:nvPr/>
        </p:nvSpPr>
        <p:spPr>
          <a:xfrm>
            <a:off x="8029199" y="3164221"/>
            <a:ext cx="242047" cy="14680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F5A6D2-0B78-503A-BD02-7EC9093912A2}"/>
              </a:ext>
            </a:extLst>
          </p:cNvPr>
          <p:cNvSpPr txBox="1"/>
          <p:nvPr/>
        </p:nvSpPr>
        <p:spPr>
          <a:xfrm>
            <a:off x="1766387" y="5315375"/>
            <a:ext cx="9117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05498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  <p:bldP spid="26" grpId="0"/>
      <p:bldP spid="27" grpId="0" animBg="1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52D6A8A5-F04A-3D4F-9E31-BE2E754A7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complete autonomy.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21828" y="255840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nomy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475" y="2001040"/>
            <a:ext cx="3905794" cy="503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autonomy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law or rule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autonomy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state of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self / by itself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74F5736-9AA2-0BB9-5EE9-55F8936C9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am reading an autobiography at the moment.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285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biography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827" y="2270872"/>
            <a:ext cx="2946768" cy="379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687193" y="175770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autobiography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C872EF-A708-AD54-0E88-9E3BF6AD6FFE}"/>
              </a:ext>
            </a:extLst>
          </p:cNvPr>
          <p:cNvSpPr txBox="1">
            <a:spLocks/>
          </p:cNvSpPr>
          <p:nvPr/>
        </p:nvSpPr>
        <p:spPr>
          <a:xfrm>
            <a:off x="563979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E03736-E09D-9CEF-A4FD-FCA29BFAB13F}"/>
              </a:ext>
            </a:extLst>
          </p:cNvPr>
          <p:cNvSpPr txBox="1">
            <a:spLocks/>
          </p:cNvSpPr>
          <p:nvPr/>
        </p:nvSpPr>
        <p:spPr>
          <a:xfrm>
            <a:off x="10218419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B0C67F1B-BE1B-EB7B-C57F-0C098C216B74}"/>
              </a:ext>
            </a:extLst>
          </p:cNvPr>
          <p:cNvSpPr/>
          <p:nvPr/>
        </p:nvSpPr>
        <p:spPr>
          <a:xfrm>
            <a:off x="9644439" y="421966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17FA85D-8ED6-CB26-2DD0-19DBDF5732CE}"/>
              </a:ext>
            </a:extLst>
          </p:cNvPr>
          <p:cNvSpPr/>
          <p:nvPr/>
        </p:nvSpPr>
        <p:spPr>
          <a:xfrm>
            <a:off x="2694388" y="4262981"/>
            <a:ext cx="556298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D72D019-973E-EB3C-275A-4C45AF2AC6FC}"/>
              </a:ext>
            </a:extLst>
          </p:cNvPr>
          <p:cNvSpPr txBox="1">
            <a:spLocks/>
          </p:cNvSpPr>
          <p:nvPr/>
        </p:nvSpPr>
        <p:spPr>
          <a:xfrm>
            <a:off x="56277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life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C947818-5585-64A3-E16D-2D1006740A65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autobiography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1D9B549-28D3-73C9-93F6-D314CC11E5D0}"/>
              </a:ext>
            </a:extLst>
          </p:cNvPr>
          <p:cNvSpPr txBox="1">
            <a:spLocks/>
          </p:cNvSpPr>
          <p:nvPr/>
        </p:nvSpPr>
        <p:spPr>
          <a:xfrm>
            <a:off x="102545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state of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9879DF4-4B2F-A65A-CF9F-325AC7141357}"/>
              </a:ext>
            </a:extLst>
          </p:cNvPr>
          <p:cNvSpPr txBox="1">
            <a:spLocks/>
          </p:cNvSpPr>
          <p:nvPr/>
        </p:nvSpPr>
        <p:spPr>
          <a:xfrm>
            <a:off x="335048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B930CA9-BF49-D6F8-3CDE-F5C40EA8AC8B}"/>
              </a:ext>
            </a:extLst>
          </p:cNvPr>
          <p:cNvSpPr txBox="1">
            <a:spLocks/>
          </p:cNvSpPr>
          <p:nvPr/>
        </p:nvSpPr>
        <p:spPr>
          <a:xfrm>
            <a:off x="3350487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self / by itself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37A1E5DE-A3A9-C632-87EC-5AAC1A7B53D2}"/>
              </a:ext>
            </a:extLst>
          </p:cNvPr>
          <p:cNvSpPr/>
          <p:nvPr/>
        </p:nvSpPr>
        <p:spPr>
          <a:xfrm>
            <a:off x="5066332" y="42537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FBB4D7-8ABB-5C15-CEE6-4D289B4C803C}"/>
              </a:ext>
            </a:extLst>
          </p:cNvPr>
          <p:cNvSpPr txBox="1">
            <a:spLocks/>
          </p:cNvSpPr>
          <p:nvPr/>
        </p:nvSpPr>
        <p:spPr>
          <a:xfrm>
            <a:off x="792910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823BED4-F4DC-A3DD-2277-2DFD88801213}"/>
              </a:ext>
            </a:extLst>
          </p:cNvPr>
          <p:cNvSpPr txBox="1">
            <a:spLocks/>
          </p:cNvSpPr>
          <p:nvPr/>
        </p:nvSpPr>
        <p:spPr>
          <a:xfrm>
            <a:off x="79411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write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FA187415-C10A-E28B-9096-6BB3F774D95B}"/>
              </a:ext>
            </a:extLst>
          </p:cNvPr>
          <p:cNvSpPr/>
          <p:nvPr/>
        </p:nvSpPr>
        <p:spPr>
          <a:xfrm>
            <a:off x="7355128" y="42537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6" grpId="0" animBg="1"/>
      <p:bldP spid="14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3CC2648D-2A51-96F6-C4A8-E4369E76A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automatically ran towards the gem.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matically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364377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51" y="2241929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996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F4D4C809-4D61-EDD4-CEE2-3863F6023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asked my hero for their autograph.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graph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589" y="2031131"/>
            <a:ext cx="5031143" cy="396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0E9727-A7E9-A9ED-0EED-E389849A9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switched the rocket to autopilot.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pilot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286" y="2114135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364377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</p:spTree>
    <p:extLst>
      <p:ext uri="{BB962C8B-B14F-4D97-AF65-F5344CB8AC3E}">
        <p14:creationId xmlns:p14="http://schemas.microsoft.com/office/powerpoint/2010/main" val="27684726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will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fruit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expport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toys to other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countrys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will import fruit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export toys to other countries.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will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import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fruit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export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toys to other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countries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206" y="1927972"/>
            <a:ext cx="7047109" cy="352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antiseptic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anticlockwise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antisocial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anticlimax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antidote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anticipate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>
                <a:solidFill>
                  <a:schemeClr val="tx1"/>
                </a:solidFill>
              </a:rPr>
              <a:t>autobiography </a:t>
            </a:r>
            <a:endParaRPr lang="sv-SE" altLang="en-US" sz="2400" dirty="0">
              <a:solidFill>
                <a:schemeClr val="tx1"/>
              </a:solidFill>
            </a:endParaRP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</a:rPr>
              <a:t>autograph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</a:rPr>
              <a:t>automate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</a:rPr>
              <a:t>autonomy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</a:rPr>
              <a:t>autopilot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</a:rPr>
              <a:t>automatically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misdirected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direct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prefixes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anti-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 and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auto-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Microsoft Office PowerPoint</Application>
  <PresentationFormat>Widescreen</PresentationFormat>
  <Paragraphs>271</Paragraphs>
  <Slides>36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prefixes anti- and auto-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2026-06-04T13:13:03Z</dcterms:modified>
</cp:coreProperties>
</file>